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8"/>
  </p:notesMasterIdLst>
  <p:handoutMasterIdLst>
    <p:handoutMasterId r:id="rId39"/>
  </p:handoutMasterIdLst>
  <p:sldIdLst>
    <p:sldId id="1393" r:id="rId8"/>
    <p:sldId id="1750" r:id="rId9"/>
    <p:sldId id="1518" r:id="rId10"/>
    <p:sldId id="1685" r:id="rId11"/>
    <p:sldId id="1724" r:id="rId12"/>
    <p:sldId id="1728" r:id="rId13"/>
    <p:sldId id="1727" r:id="rId14"/>
    <p:sldId id="1686" r:id="rId15"/>
    <p:sldId id="1725" r:id="rId16"/>
    <p:sldId id="1726" r:id="rId17"/>
    <p:sldId id="1729" r:id="rId18"/>
    <p:sldId id="1684" r:id="rId19"/>
    <p:sldId id="1721" r:id="rId20"/>
    <p:sldId id="1707" r:id="rId21"/>
    <p:sldId id="1706" r:id="rId22"/>
    <p:sldId id="1709" r:id="rId23"/>
    <p:sldId id="1714" r:id="rId24"/>
    <p:sldId id="1715" r:id="rId25"/>
    <p:sldId id="1716" r:id="rId26"/>
    <p:sldId id="1708" r:id="rId27"/>
    <p:sldId id="1731" r:id="rId28"/>
    <p:sldId id="1717" r:id="rId29"/>
    <p:sldId id="1730" r:id="rId30"/>
    <p:sldId id="1732" r:id="rId31"/>
    <p:sldId id="1733" r:id="rId32"/>
    <p:sldId id="1752" r:id="rId33"/>
    <p:sldId id="1753" r:id="rId34"/>
    <p:sldId id="1758" r:id="rId35"/>
    <p:sldId id="1756" r:id="rId36"/>
    <p:sldId id="1615" r:id="rId3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50"/>
            <p14:sldId id="1518"/>
            <p14:sldId id="1685"/>
            <p14:sldId id="1724"/>
            <p14:sldId id="1728"/>
            <p14:sldId id="1727"/>
            <p14:sldId id="1686"/>
            <p14:sldId id="1725"/>
            <p14:sldId id="1726"/>
            <p14:sldId id="1729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708"/>
            <p14:sldId id="1731"/>
            <p14:sldId id="1717"/>
            <p14:sldId id="1730"/>
            <p14:sldId id="1732"/>
            <p14:sldId id="1733"/>
            <p14:sldId id="1752"/>
            <p14:sldId id="1753"/>
            <p14:sldId id="1758"/>
            <p14:sldId id="1756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9472" autoAdjust="0"/>
  </p:normalViewPr>
  <p:slideViewPr>
    <p:cSldViewPr>
      <p:cViewPr varScale="1">
        <p:scale>
          <a:sx n="81" d="100"/>
          <a:sy n="81" d="100"/>
        </p:scale>
        <p:origin x="643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11/9/2024 8:44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6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27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7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11/9/2024 8:44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11/9/2024 8:44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09/11/2024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09/11/2024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bin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r>
              <a:rPr lang="pt-BR" sz="5800" b="1" dirty="0"/>
              <a:t> em 2024</a:t>
            </a:r>
            <a:br>
              <a:rPr lang="pt-BR" sz="6000" b="1" dirty="0"/>
            </a:br>
            <a:r>
              <a:rPr lang="pt-BR" sz="4400" b="1" dirty="0"/>
              <a:t>Primeiros passos, Azure, Inteligência Artificial,</a:t>
            </a:r>
            <a:br>
              <a:rPr lang="pt-BR" sz="4400" b="1" dirty="0"/>
            </a:br>
            <a:r>
              <a:rPr lang="pt-BR" sz="4400" b="1" dirty="0"/>
              <a:t>tecnologias,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6121812" cy="1494359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Docker Captain, MTAC</a:t>
            </a:r>
          </a:p>
          <a:p>
            <a:r>
              <a:rPr lang="en-US" sz="2800" dirty="0"/>
              <a:t>renatogroffe.medium.com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1" y="5820989"/>
            <a:ext cx="1750075" cy="1098828"/>
          </a:xfrm>
          <a:prstGeom prst="rect">
            <a:avLst/>
          </a:prstGeo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8510D6E2-E52A-479A-B55B-44A055977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0" r="25492"/>
          <a:stretch/>
        </p:blipFill>
        <p:spPr>
          <a:xfrm>
            <a:off x="2636837" y="5920754"/>
            <a:ext cx="2752086" cy="899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F660161-CA83-4110-B91B-6B8FA27AE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977" y="5951172"/>
            <a:ext cx="1750075" cy="838461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683F576C-843F-83F2-BC03-B1FDAC8950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4977" y="3985275"/>
            <a:ext cx="1900067" cy="11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779" y="3994149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837" y="2161681"/>
            <a:ext cx="1711459" cy="1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4081293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94920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Storage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Functions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308877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48786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307470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96444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467600"/>
            <a:ext cx="1381460" cy="138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4675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37" y="1411074"/>
            <a:ext cx="2425497" cy="2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Inteligência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46812853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Inteligência: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6889916" cy="48628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Advento da OpenAI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IAs</a:t>
            </a:r>
            <a:r>
              <a:rPr lang="pt-BR" sz="3200" dirty="0">
                <a:solidFill>
                  <a:srgbClr val="494949"/>
                </a:solidFill>
              </a:rPr>
              <a:t> generativas, Large </a:t>
            </a:r>
            <a:r>
              <a:rPr lang="pt-BR" sz="3200" dirty="0" err="1">
                <a:solidFill>
                  <a:srgbClr val="494949"/>
                </a:solidFill>
              </a:rPr>
              <a:t>Language</a:t>
            </a:r>
            <a:r>
              <a:rPr lang="pt-BR" sz="3200" dirty="0">
                <a:solidFill>
                  <a:srgbClr val="494949"/>
                </a:solidFill>
              </a:rPr>
              <a:t> Models (</a:t>
            </a:r>
            <a:r>
              <a:rPr lang="pt-BR" sz="3200" dirty="0" err="1">
                <a:solidFill>
                  <a:srgbClr val="494949"/>
                </a:solidFill>
              </a:rPr>
              <a:t>LLMs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Copilots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Llama</a:t>
            </a:r>
            <a:r>
              <a:rPr lang="pt-BR" sz="3200" dirty="0">
                <a:solidFill>
                  <a:srgbClr val="494949"/>
                </a:solidFill>
              </a:rPr>
              <a:t> / </a:t>
            </a:r>
            <a:r>
              <a:rPr lang="pt-BR" sz="3200" dirty="0" err="1">
                <a:solidFill>
                  <a:srgbClr val="494949"/>
                </a:solidFill>
              </a:rPr>
              <a:t>Ollama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1838980"/>
            <a:ext cx="2538074" cy="1586296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862"/>
          <a:stretch/>
        </p:blipFill>
        <p:spPr>
          <a:xfrm>
            <a:off x="9799637" y="1932934"/>
            <a:ext cx="1371600" cy="13983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A78E8FD-E82A-54A5-A99B-19F906054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837" y="3533134"/>
            <a:ext cx="1041455" cy="14729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A8C6CC3-838B-88E3-1C0A-A9C4E63D9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173" y="3009807"/>
            <a:ext cx="2773455" cy="27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5030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Parceria entre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e GitHub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AI </a:t>
            </a:r>
            <a:r>
              <a:rPr lang="pt-BR" sz="3200" dirty="0" err="1">
                <a:solidFill>
                  <a:srgbClr val="494949"/>
                </a:solidFill>
              </a:rPr>
              <a:t>pair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programming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do </a:t>
            </a:r>
            <a:r>
              <a:rPr lang="pt-BR" sz="3200" dirty="0" err="1">
                <a:solidFill>
                  <a:srgbClr val="494949"/>
                </a:solidFill>
              </a:rPr>
              <a:t>OpenAI</a:t>
            </a:r>
            <a:r>
              <a:rPr lang="pt-BR" sz="3200" dirty="0">
                <a:solidFill>
                  <a:srgbClr val="494949"/>
                </a:solidFill>
              </a:rPr>
              <a:t> Codex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Planos individuais e empresariais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Sugestões codificando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4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Copilot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4476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Produtividade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Aceleração do aprendizado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a dezenas de tecnologias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Visual Studio </a:t>
            </a:r>
            <a:r>
              <a:rPr lang="pt-BR" sz="3600" dirty="0" err="1">
                <a:solidFill>
                  <a:srgbClr val="494949"/>
                </a:solidFill>
              </a:rPr>
              <a:t>Code</a:t>
            </a:r>
            <a:r>
              <a:rPr lang="pt-BR" sz="3600" dirty="0">
                <a:solidFill>
                  <a:srgbClr val="494949"/>
                </a:solidFill>
              </a:rPr>
              <a:t>, Visual Studio 2022, </a:t>
            </a:r>
            <a:r>
              <a:rPr lang="pt-BR" sz="3600" dirty="0" err="1">
                <a:solidFill>
                  <a:srgbClr val="494949"/>
                </a:solidFill>
              </a:rPr>
              <a:t>Neovim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dirty="0" err="1">
                <a:solidFill>
                  <a:srgbClr val="494949"/>
                </a:solidFill>
              </a:rPr>
              <a:t>JetBrains</a:t>
            </a:r>
            <a:r>
              <a:rPr lang="pt-BR" sz="3600" dirty="0">
                <a:solidFill>
                  <a:srgbClr val="494949"/>
                </a:solidFill>
              </a:rPr>
              <a:t> </a:t>
            </a:r>
            <a:r>
              <a:rPr lang="pt-BR" sz="3600" dirty="0" err="1">
                <a:solidFill>
                  <a:srgbClr val="494949"/>
                </a:solidFill>
              </a:rPr>
              <a:t>IDEs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84588DC-E3B1-B184-BBBD-3474B957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54" y="2184108"/>
            <a:ext cx="2538074" cy="1586296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8F99FF91-A98E-8660-5BF8-9C495AAF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938" y="3514525"/>
            <a:ext cx="2201863" cy="22018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1C1003-80F3-5D15-78ED-39FD20D7F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862"/>
          <a:stretch/>
        </p:blipFill>
        <p:spPr>
          <a:xfrm>
            <a:off x="9799637" y="2278062"/>
            <a:ext cx="1371600" cy="139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937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Nuvem, Inteligência Artificial...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7" name="Imagem 6" descr="Uma imagem contendo texto, screenshot, preto, laptop&#10;&#10;Descrição gerada automaticamente">
            <a:extLst>
              <a:ext uri="{FF2B5EF4-FFF2-40B4-BE49-F238E27FC236}">
                <a16:creationId xmlns:a16="http://schemas.microsoft.com/office/drawing/2014/main" id="{9EEF8D99-AF81-44A6-973A-21FDAC7C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 b="21300"/>
          <a:stretch/>
        </p:blipFill>
        <p:spPr>
          <a:xfrm>
            <a:off x="2370137" y="1363662"/>
            <a:ext cx="7696199" cy="51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607</TotalTime>
  <Words>1515</Words>
  <Application>Microsoft Office PowerPoint</Application>
  <PresentationFormat>Personalizar</PresentationFormat>
  <Paragraphs>288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30</vt:i4>
      </vt:variant>
    </vt:vector>
  </HeadingPairs>
  <TitlesOfParts>
    <vt:vector size="3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Nuvem/Cloud Computing em 2024 Primeiros passos, Azure, Inteligência Artificial, tecnologias, carreira...</vt:lpstr>
      <vt:lpstr>Renato Groffe</vt:lpstr>
      <vt:lpstr>Agenda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Nuvem Pública x Privada</vt:lpstr>
      <vt:lpstr>Platform as a Service (PaaS)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Iniciativas voltadas a software livre + nuvem</vt:lpstr>
      <vt:lpstr>A Nuvem Microsoft</vt:lpstr>
      <vt:lpstr>Azure</vt:lpstr>
      <vt:lpstr>Azure – Serviços importantes</vt:lpstr>
      <vt:lpstr>Carreira, certificação…</vt:lpstr>
      <vt:lpstr>Considerações importantes</vt:lpstr>
      <vt:lpstr>Inteligência Artificial</vt:lpstr>
      <vt:lpstr>Inteligência: uma visão geral</vt:lpstr>
      <vt:lpstr>GitHub Copilot: uma visão geral</vt:lpstr>
      <vt:lpstr>GitHub Copilot: uma visão geral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497</cp:revision>
  <dcterms:created xsi:type="dcterms:W3CDTF">2016-08-05T22:03:34Z</dcterms:created>
  <dcterms:modified xsi:type="dcterms:W3CDTF">2024-11-09T13:03:01Z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